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7" r:id="rId3"/>
    <p:sldId id="258" r:id="rId4"/>
    <p:sldId id="260" r:id="rId5"/>
    <p:sldId id="261" r:id="rId6"/>
    <p:sldId id="271" r:id="rId7"/>
    <p:sldId id="262" r:id="rId8"/>
    <p:sldId id="272" r:id="rId9"/>
    <p:sldId id="273" r:id="rId10"/>
    <p:sldId id="274" r:id="rId11"/>
    <p:sldId id="275" r:id="rId12"/>
    <p:sldId id="277" r:id="rId13"/>
    <p:sldId id="279" r:id="rId14"/>
    <p:sldId id="280" r:id="rId15"/>
    <p:sldId id="281" r:id="rId16"/>
    <p:sldId id="282" r:id="rId17"/>
    <p:sldId id="287" r:id="rId18"/>
    <p:sldId id="288" r:id="rId19"/>
    <p:sldId id="289" r:id="rId20"/>
    <p:sldId id="29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86409" autoAdjust="0"/>
  </p:normalViewPr>
  <p:slideViewPr>
    <p:cSldViewPr snapToGrid="0">
      <p:cViewPr varScale="1">
        <p:scale>
          <a:sx n="93" d="100"/>
          <a:sy n="93" d="100"/>
        </p:scale>
        <p:origin x="-46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8" y="7093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3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258A67-4431-4829-BA74-B239B0E5DAC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D1F41E7-B2E2-480B-962B-BCB7144FFE67}">
      <dgm:prSet phldrT="[Текст]"/>
      <dgm:spPr/>
      <dgm:t>
        <a:bodyPr/>
        <a:lstStyle/>
        <a:p>
          <a:pPr algn="ctr"/>
          <a:r>
            <a:rPr lang="be-BY" smtClean="0">
              <a:solidFill>
                <a:schemeClr val="tx2">
                  <a:lumMod val="95000"/>
                  <a:lumOff val="5000"/>
                </a:schemeClr>
              </a:solidFill>
            </a:rPr>
            <a:t>Рэльеф</a:t>
          </a:r>
          <a:endParaRPr lang="ru-RU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39B4E92D-6244-4DF0-9418-3B9B4A36EB17}" type="parTrans" cxnId="{E4D1BE1D-14B1-456D-8B0D-D47C09B52B9D}">
      <dgm:prSet/>
      <dgm:spPr/>
      <dgm:t>
        <a:bodyPr/>
        <a:lstStyle/>
        <a:p>
          <a:endParaRPr lang="ru-RU"/>
        </a:p>
      </dgm:t>
    </dgm:pt>
    <dgm:pt modelId="{2EC56789-0325-4098-9FED-E478FC3476CE}" type="sibTrans" cxnId="{E4D1BE1D-14B1-456D-8B0D-D47C09B52B9D}">
      <dgm:prSet/>
      <dgm:spPr/>
      <dgm:t>
        <a:bodyPr/>
        <a:lstStyle/>
        <a:p>
          <a:endParaRPr lang="ru-RU"/>
        </a:p>
      </dgm:t>
    </dgm:pt>
    <dgm:pt modelId="{072D5DAC-5067-4F52-98B5-A8DB2BFDADB5}">
      <dgm:prSet phldrT="[Текст]"/>
      <dgm:spPr/>
      <dgm:t>
        <a:bodyPr/>
        <a:lstStyle/>
        <a:p>
          <a:pPr algn="ctr"/>
          <a:r>
            <a:rPr lang="be-BY" dirty="0" smtClean="0">
              <a:solidFill>
                <a:schemeClr val="tx2">
                  <a:lumMod val="95000"/>
                  <a:lumOff val="5000"/>
                </a:schemeClr>
              </a:solidFill>
            </a:rPr>
            <a:t>Балота</a:t>
          </a:r>
          <a:endParaRPr lang="ru-RU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23CD227C-9535-45BC-A68D-3C40A9151CD9}" type="parTrans" cxnId="{B75037BE-F47B-4ED5-89B9-1631F193F2CE}">
      <dgm:prSet/>
      <dgm:spPr/>
      <dgm:t>
        <a:bodyPr/>
        <a:lstStyle/>
        <a:p>
          <a:endParaRPr lang="ru-RU"/>
        </a:p>
      </dgm:t>
    </dgm:pt>
    <dgm:pt modelId="{11F8CBF8-FDA1-444C-A797-1DF89EBDCB7C}" type="sibTrans" cxnId="{B75037BE-F47B-4ED5-89B9-1631F193F2CE}">
      <dgm:prSet/>
      <dgm:spPr/>
      <dgm:t>
        <a:bodyPr/>
        <a:lstStyle/>
        <a:p>
          <a:endParaRPr lang="ru-RU"/>
        </a:p>
      </dgm:t>
    </dgm:pt>
    <dgm:pt modelId="{50429B74-51F9-41BB-B0B3-E277EC2204FC}">
      <dgm:prSet phldrT="[Текст]" custT="1"/>
      <dgm:spPr/>
      <dgm:t>
        <a:bodyPr/>
        <a:lstStyle/>
        <a:p>
          <a:pPr algn="ctr"/>
          <a:r>
            <a:rPr lang="be-BY" sz="3200" dirty="0" smtClean="0">
              <a:solidFill>
                <a:schemeClr val="tx2">
                  <a:lumMod val="95000"/>
                  <a:lumOff val="5000"/>
                </a:schemeClr>
              </a:solidFill>
            </a:rPr>
            <a:t>Вадаём</a:t>
          </a:r>
          <a:endParaRPr lang="ru-RU" sz="340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61E00B19-8FB7-4889-A6CF-8ADD5D94C7B5}" type="parTrans" cxnId="{38F85DA2-6E9F-4288-9803-9D5726E7810B}">
      <dgm:prSet/>
      <dgm:spPr/>
      <dgm:t>
        <a:bodyPr/>
        <a:lstStyle/>
        <a:p>
          <a:endParaRPr lang="ru-RU"/>
        </a:p>
      </dgm:t>
    </dgm:pt>
    <dgm:pt modelId="{0317A1D2-F2E3-4C37-8CF3-0767E03693FE}" type="sibTrans" cxnId="{38F85DA2-6E9F-4288-9803-9D5726E7810B}">
      <dgm:prSet/>
      <dgm:spPr/>
      <dgm:t>
        <a:bodyPr/>
        <a:lstStyle/>
        <a:p>
          <a:endParaRPr lang="ru-RU"/>
        </a:p>
      </dgm:t>
    </dgm:pt>
    <dgm:pt modelId="{3B8EBE3E-8AE1-4A3B-9D3E-EC79BEB0C85A}" type="pres">
      <dgm:prSet presAssocID="{89258A67-4431-4829-BA74-B239B0E5DAC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0FC016F-39E1-47B3-B62A-4767743A561E}" type="pres">
      <dgm:prSet presAssocID="{89258A67-4431-4829-BA74-B239B0E5DACD}" presName="Name1" presStyleCnt="0"/>
      <dgm:spPr/>
    </dgm:pt>
    <dgm:pt modelId="{FD660053-4919-4D45-A055-3CCE08E86396}" type="pres">
      <dgm:prSet presAssocID="{89258A67-4431-4829-BA74-B239B0E5DACD}" presName="cycle" presStyleCnt="0"/>
      <dgm:spPr/>
    </dgm:pt>
    <dgm:pt modelId="{734E0499-A894-4B16-A813-9B5ECA58B465}" type="pres">
      <dgm:prSet presAssocID="{89258A67-4431-4829-BA74-B239B0E5DACD}" presName="srcNode" presStyleLbl="node1" presStyleIdx="0" presStyleCnt="3"/>
      <dgm:spPr/>
    </dgm:pt>
    <dgm:pt modelId="{3FDE9CE4-E2DE-434E-AE2F-6FE7A03AA7D3}" type="pres">
      <dgm:prSet presAssocID="{89258A67-4431-4829-BA74-B239B0E5DACD}" presName="conn" presStyleLbl="parChTrans1D2" presStyleIdx="0" presStyleCnt="1"/>
      <dgm:spPr/>
      <dgm:t>
        <a:bodyPr/>
        <a:lstStyle/>
        <a:p>
          <a:endParaRPr lang="ru-RU"/>
        </a:p>
      </dgm:t>
    </dgm:pt>
    <dgm:pt modelId="{E14AA009-4EBD-4E83-8876-E809C3222E70}" type="pres">
      <dgm:prSet presAssocID="{89258A67-4431-4829-BA74-B239B0E5DACD}" presName="extraNode" presStyleLbl="node1" presStyleIdx="0" presStyleCnt="3"/>
      <dgm:spPr/>
    </dgm:pt>
    <dgm:pt modelId="{E2443F29-F6D6-4F3F-860E-B09FC6D520BA}" type="pres">
      <dgm:prSet presAssocID="{89258A67-4431-4829-BA74-B239B0E5DACD}" presName="dstNode" presStyleLbl="node1" presStyleIdx="0" presStyleCnt="3"/>
      <dgm:spPr/>
    </dgm:pt>
    <dgm:pt modelId="{9AC8FD42-526C-4D1B-8812-D96514B4D600}" type="pres">
      <dgm:prSet presAssocID="{1D1F41E7-B2E2-480B-962B-BCB7144FFE6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3863C-05FE-43AC-8843-CA18B3086017}" type="pres">
      <dgm:prSet presAssocID="{1D1F41E7-B2E2-480B-962B-BCB7144FFE67}" presName="accent_1" presStyleCnt="0"/>
      <dgm:spPr/>
    </dgm:pt>
    <dgm:pt modelId="{427D4775-FE7A-499F-AEF8-5F85A314C447}" type="pres">
      <dgm:prSet presAssocID="{1D1F41E7-B2E2-480B-962B-BCB7144FFE67}" presName="accentRepeatNode" presStyleLbl="solidFgAcc1" presStyleIdx="0" presStyleCnt="3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EFE8C6C-CBC8-49C5-9D19-FD50DCC3775C}" type="pres">
      <dgm:prSet presAssocID="{072D5DAC-5067-4F52-98B5-A8DB2BFDADB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1A236-12C7-4A59-85A3-5BE124E2A341}" type="pres">
      <dgm:prSet presAssocID="{072D5DAC-5067-4F52-98B5-A8DB2BFDADB5}" presName="accent_2" presStyleCnt="0"/>
      <dgm:spPr/>
    </dgm:pt>
    <dgm:pt modelId="{6BD207C9-1638-4171-851E-2C41F1380626}" type="pres">
      <dgm:prSet presAssocID="{072D5DAC-5067-4F52-98B5-A8DB2BFDADB5}" presName="accentRepeatNode" presStyleLbl="solidFgAcc1" presStyleIdx="1" presStyleCnt="3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2B87215-7DB2-4FB3-B494-A383C766E1D3}" type="pres">
      <dgm:prSet presAssocID="{50429B74-51F9-41BB-B0B3-E277EC2204F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7BE5E-2161-4DE8-AB00-5CAFD7CF5F0A}" type="pres">
      <dgm:prSet presAssocID="{50429B74-51F9-41BB-B0B3-E277EC2204FC}" presName="accent_3" presStyleCnt="0"/>
      <dgm:spPr/>
    </dgm:pt>
    <dgm:pt modelId="{F12FEF69-FCB1-44F6-B5F0-F5146E77FA89}" type="pres">
      <dgm:prSet presAssocID="{50429B74-51F9-41BB-B0B3-E277EC2204FC}" presName="accentRepeatNode" presStyleLbl="solidFgAcc1" presStyleIdx="2" presStyleCnt="3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38F85DA2-6E9F-4288-9803-9D5726E7810B}" srcId="{89258A67-4431-4829-BA74-B239B0E5DACD}" destId="{50429B74-51F9-41BB-B0B3-E277EC2204FC}" srcOrd="2" destOrd="0" parTransId="{61E00B19-8FB7-4889-A6CF-8ADD5D94C7B5}" sibTransId="{0317A1D2-F2E3-4C37-8CF3-0767E03693FE}"/>
    <dgm:cxn modelId="{18E7E828-925A-4809-99C6-6F14A10E8A6A}" type="presOf" srcId="{1D1F41E7-B2E2-480B-962B-BCB7144FFE67}" destId="{9AC8FD42-526C-4D1B-8812-D96514B4D600}" srcOrd="0" destOrd="0" presId="urn:microsoft.com/office/officeart/2008/layout/VerticalCurvedList"/>
    <dgm:cxn modelId="{785414F3-BD57-4E5E-BDF5-9DBD10154EB4}" type="presOf" srcId="{50429B74-51F9-41BB-B0B3-E277EC2204FC}" destId="{52B87215-7DB2-4FB3-B494-A383C766E1D3}" srcOrd="0" destOrd="0" presId="urn:microsoft.com/office/officeart/2008/layout/VerticalCurvedList"/>
    <dgm:cxn modelId="{B75037BE-F47B-4ED5-89B9-1631F193F2CE}" srcId="{89258A67-4431-4829-BA74-B239B0E5DACD}" destId="{072D5DAC-5067-4F52-98B5-A8DB2BFDADB5}" srcOrd="1" destOrd="0" parTransId="{23CD227C-9535-45BC-A68D-3C40A9151CD9}" sibTransId="{11F8CBF8-FDA1-444C-A797-1DF89EBDCB7C}"/>
    <dgm:cxn modelId="{401B974E-8E7E-480A-BFDB-B82638E63910}" type="presOf" srcId="{89258A67-4431-4829-BA74-B239B0E5DACD}" destId="{3B8EBE3E-8AE1-4A3B-9D3E-EC79BEB0C85A}" srcOrd="0" destOrd="0" presId="urn:microsoft.com/office/officeart/2008/layout/VerticalCurvedList"/>
    <dgm:cxn modelId="{C116698A-1913-480D-BD6F-69648A992DEF}" type="presOf" srcId="{072D5DAC-5067-4F52-98B5-A8DB2BFDADB5}" destId="{CEFE8C6C-CBC8-49C5-9D19-FD50DCC3775C}" srcOrd="0" destOrd="0" presId="urn:microsoft.com/office/officeart/2008/layout/VerticalCurvedList"/>
    <dgm:cxn modelId="{023EFE09-EA45-4710-B9D3-6951AB4C77D8}" type="presOf" srcId="{2EC56789-0325-4098-9FED-E478FC3476CE}" destId="{3FDE9CE4-E2DE-434E-AE2F-6FE7A03AA7D3}" srcOrd="0" destOrd="0" presId="urn:microsoft.com/office/officeart/2008/layout/VerticalCurvedList"/>
    <dgm:cxn modelId="{E4D1BE1D-14B1-456D-8B0D-D47C09B52B9D}" srcId="{89258A67-4431-4829-BA74-B239B0E5DACD}" destId="{1D1F41E7-B2E2-480B-962B-BCB7144FFE67}" srcOrd="0" destOrd="0" parTransId="{39B4E92D-6244-4DF0-9418-3B9B4A36EB17}" sibTransId="{2EC56789-0325-4098-9FED-E478FC3476CE}"/>
    <dgm:cxn modelId="{25A7C65F-9A78-4B91-9308-CED8042688DD}" type="presParOf" srcId="{3B8EBE3E-8AE1-4A3B-9D3E-EC79BEB0C85A}" destId="{B0FC016F-39E1-47B3-B62A-4767743A561E}" srcOrd="0" destOrd="0" presId="urn:microsoft.com/office/officeart/2008/layout/VerticalCurvedList"/>
    <dgm:cxn modelId="{0C2C061C-8CCB-4B60-987B-2F6ED75F5B9B}" type="presParOf" srcId="{B0FC016F-39E1-47B3-B62A-4767743A561E}" destId="{FD660053-4919-4D45-A055-3CCE08E86396}" srcOrd="0" destOrd="0" presId="urn:microsoft.com/office/officeart/2008/layout/VerticalCurvedList"/>
    <dgm:cxn modelId="{1B6B17D3-372F-4F2C-901A-15DED48013D1}" type="presParOf" srcId="{FD660053-4919-4D45-A055-3CCE08E86396}" destId="{734E0499-A894-4B16-A813-9B5ECA58B465}" srcOrd="0" destOrd="0" presId="urn:microsoft.com/office/officeart/2008/layout/VerticalCurvedList"/>
    <dgm:cxn modelId="{AFBB0617-B2D3-4B6C-A25B-3ED48314326F}" type="presParOf" srcId="{FD660053-4919-4D45-A055-3CCE08E86396}" destId="{3FDE9CE4-E2DE-434E-AE2F-6FE7A03AA7D3}" srcOrd="1" destOrd="0" presId="urn:microsoft.com/office/officeart/2008/layout/VerticalCurvedList"/>
    <dgm:cxn modelId="{576A5982-1330-488C-BF0E-59BF40A7AB21}" type="presParOf" srcId="{FD660053-4919-4D45-A055-3CCE08E86396}" destId="{E14AA009-4EBD-4E83-8876-E809C3222E70}" srcOrd="2" destOrd="0" presId="urn:microsoft.com/office/officeart/2008/layout/VerticalCurvedList"/>
    <dgm:cxn modelId="{DFED1D35-3D35-45B4-93FE-9EC6703DC875}" type="presParOf" srcId="{FD660053-4919-4D45-A055-3CCE08E86396}" destId="{E2443F29-F6D6-4F3F-860E-B09FC6D520BA}" srcOrd="3" destOrd="0" presId="urn:microsoft.com/office/officeart/2008/layout/VerticalCurvedList"/>
    <dgm:cxn modelId="{E626306C-A9A5-40D2-95A3-6CC83BEFF561}" type="presParOf" srcId="{B0FC016F-39E1-47B3-B62A-4767743A561E}" destId="{9AC8FD42-526C-4D1B-8812-D96514B4D600}" srcOrd="1" destOrd="0" presId="urn:microsoft.com/office/officeart/2008/layout/VerticalCurvedList"/>
    <dgm:cxn modelId="{A66EA331-FC86-4A9F-B89B-1BA244033DEC}" type="presParOf" srcId="{B0FC016F-39E1-47B3-B62A-4767743A561E}" destId="{B7E3863C-05FE-43AC-8843-CA18B3086017}" srcOrd="2" destOrd="0" presId="urn:microsoft.com/office/officeart/2008/layout/VerticalCurvedList"/>
    <dgm:cxn modelId="{5F26E113-A58E-4450-AA0D-A7D8D4DD002C}" type="presParOf" srcId="{B7E3863C-05FE-43AC-8843-CA18B3086017}" destId="{427D4775-FE7A-499F-AEF8-5F85A314C447}" srcOrd="0" destOrd="0" presId="urn:microsoft.com/office/officeart/2008/layout/VerticalCurvedList"/>
    <dgm:cxn modelId="{4C72D5E4-8880-4846-9C06-671E8F90558B}" type="presParOf" srcId="{B0FC016F-39E1-47B3-B62A-4767743A561E}" destId="{CEFE8C6C-CBC8-49C5-9D19-FD50DCC3775C}" srcOrd="3" destOrd="0" presId="urn:microsoft.com/office/officeart/2008/layout/VerticalCurvedList"/>
    <dgm:cxn modelId="{10B79E11-7DE9-4151-AE07-1CEDEFEF38FC}" type="presParOf" srcId="{B0FC016F-39E1-47B3-B62A-4767743A561E}" destId="{C111A236-12C7-4A59-85A3-5BE124E2A341}" srcOrd="4" destOrd="0" presId="urn:microsoft.com/office/officeart/2008/layout/VerticalCurvedList"/>
    <dgm:cxn modelId="{CC7FA9FE-A924-4F5D-8F88-9931066BF4A4}" type="presParOf" srcId="{C111A236-12C7-4A59-85A3-5BE124E2A341}" destId="{6BD207C9-1638-4171-851E-2C41F1380626}" srcOrd="0" destOrd="0" presId="urn:microsoft.com/office/officeart/2008/layout/VerticalCurvedList"/>
    <dgm:cxn modelId="{10321F9B-E0F6-4C8D-9549-E934AEFDB75F}" type="presParOf" srcId="{B0FC016F-39E1-47B3-B62A-4767743A561E}" destId="{52B87215-7DB2-4FB3-B494-A383C766E1D3}" srcOrd="5" destOrd="0" presId="urn:microsoft.com/office/officeart/2008/layout/VerticalCurvedList"/>
    <dgm:cxn modelId="{0B0A37D3-AFFA-47D2-A0CC-FD1B433BF416}" type="presParOf" srcId="{B0FC016F-39E1-47B3-B62A-4767743A561E}" destId="{7F87BE5E-2161-4DE8-AB00-5CAFD7CF5F0A}" srcOrd="6" destOrd="0" presId="urn:microsoft.com/office/officeart/2008/layout/VerticalCurvedList"/>
    <dgm:cxn modelId="{249C4988-BF2E-476E-9305-0EF1EB0FF214}" type="presParOf" srcId="{7F87BE5E-2161-4DE8-AB00-5CAFD7CF5F0A}" destId="{F12FEF69-FCB1-44F6-B5F0-F5146E77FA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6991F9-746A-49AC-8345-41BC74C8282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6AE7740-5B8A-460E-AB41-11BC089E0DFC}">
      <dgm:prSet phldrT="[Текст]"/>
      <dgm:spPr/>
      <dgm:t>
        <a:bodyPr/>
        <a:lstStyle/>
        <a:p>
          <a:pPr algn="ctr"/>
          <a:r>
            <a:rPr lang="be-BY" dirty="0" smtClean="0">
              <a:solidFill>
                <a:schemeClr val="tx2">
                  <a:lumMod val="95000"/>
                  <a:lumOff val="5000"/>
                </a:schemeClr>
              </a:solidFill>
            </a:rPr>
            <a:t>Драўляная</a:t>
          </a:r>
          <a:endParaRPr lang="ru-RU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6D69245D-6EEF-469C-98D8-122067E89538}" type="parTrans" cxnId="{993B6623-C1CE-4092-8F56-8E0118001A3A}">
      <dgm:prSet/>
      <dgm:spPr/>
      <dgm:t>
        <a:bodyPr/>
        <a:lstStyle/>
        <a:p>
          <a:endParaRPr lang="ru-RU"/>
        </a:p>
      </dgm:t>
    </dgm:pt>
    <dgm:pt modelId="{F92BF62C-2842-4B37-87B9-9C17B8DCC5C8}" type="sibTrans" cxnId="{993B6623-C1CE-4092-8F56-8E0118001A3A}">
      <dgm:prSet/>
      <dgm:spPr/>
      <dgm:t>
        <a:bodyPr/>
        <a:lstStyle/>
        <a:p>
          <a:endParaRPr lang="ru-RU"/>
        </a:p>
      </dgm:t>
    </dgm:pt>
    <dgm:pt modelId="{1A2A6C88-F066-46A4-AEE1-12A03F3717C8}">
      <dgm:prSet phldrT="[Текст]"/>
      <dgm:spPr/>
      <dgm:t>
        <a:bodyPr/>
        <a:lstStyle/>
        <a:p>
          <a:pPr algn="ctr"/>
          <a:r>
            <a:rPr lang="be-BY" dirty="0" smtClean="0">
              <a:solidFill>
                <a:schemeClr val="tx2">
                  <a:lumMod val="95000"/>
                  <a:lumOff val="5000"/>
                </a:schemeClr>
              </a:solidFill>
            </a:rPr>
            <a:t>Земляная</a:t>
          </a:r>
          <a:endParaRPr lang="ru-RU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64AE882C-AD90-45D6-8D94-E5069193364A}" type="parTrans" cxnId="{5996E59B-95F7-4D0C-8340-5220790C273A}">
      <dgm:prSet/>
      <dgm:spPr/>
      <dgm:t>
        <a:bodyPr/>
        <a:lstStyle/>
        <a:p>
          <a:endParaRPr lang="ru-RU"/>
        </a:p>
      </dgm:t>
    </dgm:pt>
    <dgm:pt modelId="{FEC107DD-6D0A-4397-834D-15B4228A3128}" type="sibTrans" cxnId="{5996E59B-95F7-4D0C-8340-5220790C273A}">
      <dgm:prSet/>
      <dgm:spPr/>
      <dgm:t>
        <a:bodyPr/>
        <a:lstStyle/>
        <a:p>
          <a:endParaRPr lang="ru-RU"/>
        </a:p>
      </dgm:t>
    </dgm:pt>
    <dgm:pt modelId="{3CDB9AE6-3B84-4FD9-AC21-1840A0A7BEDF}">
      <dgm:prSet phldrT="[Текст]"/>
      <dgm:spPr/>
      <dgm:t>
        <a:bodyPr/>
        <a:lstStyle/>
        <a:p>
          <a:pPr algn="ctr"/>
          <a:r>
            <a:rPr lang="be-BY" dirty="0" smtClean="0">
              <a:solidFill>
                <a:schemeClr val="tx2">
                  <a:lumMod val="95000"/>
                  <a:lumOff val="5000"/>
                </a:schemeClr>
              </a:solidFill>
            </a:rPr>
            <a:t>Мураваная</a:t>
          </a:r>
          <a:endParaRPr lang="ru-RU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B23341DF-490A-430D-9129-D70127216D61}" type="parTrans" cxnId="{C8BD84F7-1997-45CB-BBC9-705CF566CB60}">
      <dgm:prSet/>
      <dgm:spPr/>
      <dgm:t>
        <a:bodyPr/>
        <a:lstStyle/>
        <a:p>
          <a:endParaRPr lang="ru-RU"/>
        </a:p>
      </dgm:t>
    </dgm:pt>
    <dgm:pt modelId="{DA6A9527-B501-43D1-80DB-1FE51F27C45E}" type="sibTrans" cxnId="{C8BD84F7-1997-45CB-BBC9-705CF566CB60}">
      <dgm:prSet/>
      <dgm:spPr/>
      <dgm:t>
        <a:bodyPr/>
        <a:lstStyle/>
        <a:p>
          <a:endParaRPr lang="ru-RU"/>
        </a:p>
      </dgm:t>
    </dgm:pt>
    <dgm:pt modelId="{95C4134C-0CF9-4052-8CDE-9162AE6690B1}" type="pres">
      <dgm:prSet presAssocID="{FB6991F9-746A-49AC-8345-41BC74C82829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ru-RU"/>
        </a:p>
      </dgm:t>
    </dgm:pt>
    <dgm:pt modelId="{D5D09908-B733-4A94-B177-9C3AEB447159}" type="pres">
      <dgm:prSet presAssocID="{FB6991F9-746A-49AC-8345-41BC74C82829}" presName="Name1" presStyleCnt="0"/>
      <dgm:spPr/>
    </dgm:pt>
    <dgm:pt modelId="{A16F6D68-8866-4871-A3C2-603D2063ED1D}" type="pres">
      <dgm:prSet presAssocID="{FB6991F9-746A-49AC-8345-41BC74C82829}" presName="cycle" presStyleCnt="0"/>
      <dgm:spPr/>
    </dgm:pt>
    <dgm:pt modelId="{1C43F22A-EADE-413D-84FA-CDE31E28E8E0}" type="pres">
      <dgm:prSet presAssocID="{FB6991F9-746A-49AC-8345-41BC74C82829}" presName="srcNode" presStyleLbl="node1" presStyleIdx="0" presStyleCnt="3"/>
      <dgm:spPr/>
    </dgm:pt>
    <dgm:pt modelId="{DA988F6C-C469-437F-8BE8-257D3184C061}" type="pres">
      <dgm:prSet presAssocID="{FB6991F9-746A-49AC-8345-41BC74C82829}" presName="conn" presStyleLbl="parChTrans1D2" presStyleIdx="0" presStyleCnt="1"/>
      <dgm:spPr/>
      <dgm:t>
        <a:bodyPr/>
        <a:lstStyle/>
        <a:p>
          <a:endParaRPr lang="ru-RU"/>
        </a:p>
      </dgm:t>
    </dgm:pt>
    <dgm:pt modelId="{07D9A890-FC3F-487D-8C8F-34F4C0E34932}" type="pres">
      <dgm:prSet presAssocID="{FB6991F9-746A-49AC-8345-41BC74C82829}" presName="extraNode" presStyleLbl="node1" presStyleIdx="0" presStyleCnt="3"/>
      <dgm:spPr/>
    </dgm:pt>
    <dgm:pt modelId="{B14EC16C-8762-441B-B2AE-B37D1C1E3577}" type="pres">
      <dgm:prSet presAssocID="{FB6991F9-746A-49AC-8345-41BC74C82829}" presName="dstNode" presStyleLbl="node1" presStyleIdx="0" presStyleCnt="3"/>
      <dgm:spPr/>
    </dgm:pt>
    <dgm:pt modelId="{9755E482-7107-4696-88D5-46718187C6BB}" type="pres">
      <dgm:prSet presAssocID="{F6AE7740-5B8A-460E-AB41-11BC089E0DFC}" presName="text_1" presStyleLbl="node1" presStyleIdx="0" presStyleCnt="3" custAng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CAE9F9-F582-4F8E-9301-C9D4B9B87C6B}" type="pres">
      <dgm:prSet presAssocID="{F6AE7740-5B8A-460E-AB41-11BC089E0DFC}" presName="accent_1" presStyleCnt="0"/>
      <dgm:spPr/>
    </dgm:pt>
    <dgm:pt modelId="{93B48373-7AC7-4FCB-9623-73A792C7371A}" type="pres">
      <dgm:prSet presAssocID="{F6AE7740-5B8A-460E-AB41-11BC089E0DFC}" presName="accentRepeatNode" presStyleLbl="solidFgAcc1" presStyleIdx="0" presStyleCnt="3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26F744E-ACEB-4FD5-BCD8-FE3C9C79EE55}" type="pres">
      <dgm:prSet presAssocID="{1A2A6C88-F066-46A4-AEE1-12A03F3717C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D7BBF-605D-4AD9-B35A-13D34097FEDD}" type="pres">
      <dgm:prSet presAssocID="{1A2A6C88-F066-46A4-AEE1-12A03F3717C8}" presName="accent_2" presStyleCnt="0"/>
      <dgm:spPr/>
    </dgm:pt>
    <dgm:pt modelId="{10602184-3784-4AE4-8047-85CF4CBF34C0}" type="pres">
      <dgm:prSet presAssocID="{1A2A6C88-F066-46A4-AEE1-12A03F3717C8}" presName="accentRepeatNode" presStyleLbl="solidFgAcc1" presStyleIdx="1" presStyleCnt="3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2051453-DE0A-4687-B888-753212BA329E}" type="pres">
      <dgm:prSet presAssocID="{3CDB9AE6-3B84-4FD9-AC21-1840A0A7BED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5F336-1659-4C31-B97E-0B31E4BBFF27}" type="pres">
      <dgm:prSet presAssocID="{3CDB9AE6-3B84-4FD9-AC21-1840A0A7BEDF}" presName="accent_3" presStyleCnt="0"/>
      <dgm:spPr/>
    </dgm:pt>
    <dgm:pt modelId="{A6B189E9-C8E2-46F1-8D0B-283491356E5D}" type="pres">
      <dgm:prSet presAssocID="{3CDB9AE6-3B84-4FD9-AC21-1840A0A7BEDF}" presName="accentRepeatNode" presStyleLbl="solidFgAcc1" presStyleIdx="2" presStyleCnt="3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993B6623-C1CE-4092-8F56-8E0118001A3A}" srcId="{FB6991F9-746A-49AC-8345-41BC74C82829}" destId="{F6AE7740-5B8A-460E-AB41-11BC089E0DFC}" srcOrd="0" destOrd="0" parTransId="{6D69245D-6EEF-469C-98D8-122067E89538}" sibTransId="{F92BF62C-2842-4B37-87B9-9C17B8DCC5C8}"/>
    <dgm:cxn modelId="{5AB63B48-B7F7-4D8B-9762-8E25FB3C1D6A}" type="presOf" srcId="{3CDB9AE6-3B84-4FD9-AC21-1840A0A7BEDF}" destId="{F2051453-DE0A-4687-B888-753212BA329E}" srcOrd="0" destOrd="0" presId="urn:microsoft.com/office/officeart/2008/layout/VerticalCurvedList"/>
    <dgm:cxn modelId="{5996E59B-95F7-4D0C-8340-5220790C273A}" srcId="{FB6991F9-746A-49AC-8345-41BC74C82829}" destId="{1A2A6C88-F066-46A4-AEE1-12A03F3717C8}" srcOrd="1" destOrd="0" parTransId="{64AE882C-AD90-45D6-8D94-E5069193364A}" sibTransId="{FEC107DD-6D0A-4397-834D-15B4228A3128}"/>
    <dgm:cxn modelId="{640EBF72-C7C0-4797-8EEE-ADDCB98303C8}" type="presOf" srcId="{F6AE7740-5B8A-460E-AB41-11BC089E0DFC}" destId="{9755E482-7107-4696-88D5-46718187C6BB}" srcOrd="0" destOrd="0" presId="urn:microsoft.com/office/officeart/2008/layout/VerticalCurvedList"/>
    <dgm:cxn modelId="{2D5CA27B-9702-4A59-97CD-6E79A75A391D}" type="presOf" srcId="{FB6991F9-746A-49AC-8345-41BC74C82829}" destId="{95C4134C-0CF9-4052-8CDE-9162AE6690B1}" srcOrd="0" destOrd="0" presId="urn:microsoft.com/office/officeart/2008/layout/VerticalCurvedList"/>
    <dgm:cxn modelId="{6687425E-458F-4FA3-8F70-E4A2EF0575EC}" type="presOf" srcId="{1A2A6C88-F066-46A4-AEE1-12A03F3717C8}" destId="{B26F744E-ACEB-4FD5-BCD8-FE3C9C79EE55}" srcOrd="0" destOrd="0" presId="urn:microsoft.com/office/officeart/2008/layout/VerticalCurvedList"/>
    <dgm:cxn modelId="{FF4A4E07-C3E1-4B79-A0BD-37970DE2411D}" type="presOf" srcId="{F92BF62C-2842-4B37-87B9-9C17B8DCC5C8}" destId="{DA988F6C-C469-437F-8BE8-257D3184C061}" srcOrd="0" destOrd="0" presId="urn:microsoft.com/office/officeart/2008/layout/VerticalCurvedList"/>
    <dgm:cxn modelId="{C8BD84F7-1997-45CB-BBC9-705CF566CB60}" srcId="{FB6991F9-746A-49AC-8345-41BC74C82829}" destId="{3CDB9AE6-3B84-4FD9-AC21-1840A0A7BEDF}" srcOrd="2" destOrd="0" parTransId="{B23341DF-490A-430D-9129-D70127216D61}" sibTransId="{DA6A9527-B501-43D1-80DB-1FE51F27C45E}"/>
    <dgm:cxn modelId="{4B58F78D-C283-412A-94B1-DD6A17A73AB4}" type="presParOf" srcId="{95C4134C-0CF9-4052-8CDE-9162AE6690B1}" destId="{D5D09908-B733-4A94-B177-9C3AEB447159}" srcOrd="0" destOrd="0" presId="urn:microsoft.com/office/officeart/2008/layout/VerticalCurvedList"/>
    <dgm:cxn modelId="{7A066E91-0EFF-4E56-94E4-10D01639BD46}" type="presParOf" srcId="{D5D09908-B733-4A94-B177-9C3AEB447159}" destId="{A16F6D68-8866-4871-A3C2-603D2063ED1D}" srcOrd="0" destOrd="0" presId="urn:microsoft.com/office/officeart/2008/layout/VerticalCurvedList"/>
    <dgm:cxn modelId="{F85CA05B-A5BB-4BEB-9EEC-BADA6F9CF20A}" type="presParOf" srcId="{A16F6D68-8866-4871-A3C2-603D2063ED1D}" destId="{1C43F22A-EADE-413D-84FA-CDE31E28E8E0}" srcOrd="0" destOrd="0" presId="urn:microsoft.com/office/officeart/2008/layout/VerticalCurvedList"/>
    <dgm:cxn modelId="{B6E1CBFA-F864-40B5-8EDF-F33CF15641EC}" type="presParOf" srcId="{A16F6D68-8866-4871-A3C2-603D2063ED1D}" destId="{DA988F6C-C469-437F-8BE8-257D3184C061}" srcOrd="1" destOrd="0" presId="urn:microsoft.com/office/officeart/2008/layout/VerticalCurvedList"/>
    <dgm:cxn modelId="{FDE3D48F-5C72-48C8-88B8-522827647E08}" type="presParOf" srcId="{A16F6D68-8866-4871-A3C2-603D2063ED1D}" destId="{07D9A890-FC3F-487D-8C8F-34F4C0E34932}" srcOrd="2" destOrd="0" presId="urn:microsoft.com/office/officeart/2008/layout/VerticalCurvedList"/>
    <dgm:cxn modelId="{A7812A82-C356-4602-8144-01FABFDBC436}" type="presParOf" srcId="{A16F6D68-8866-4871-A3C2-603D2063ED1D}" destId="{B14EC16C-8762-441B-B2AE-B37D1C1E3577}" srcOrd="3" destOrd="0" presId="urn:microsoft.com/office/officeart/2008/layout/VerticalCurvedList"/>
    <dgm:cxn modelId="{ABEF01DC-B026-49EB-9900-E9A0D31074BE}" type="presParOf" srcId="{D5D09908-B733-4A94-B177-9C3AEB447159}" destId="{9755E482-7107-4696-88D5-46718187C6BB}" srcOrd="1" destOrd="0" presId="urn:microsoft.com/office/officeart/2008/layout/VerticalCurvedList"/>
    <dgm:cxn modelId="{0722EB08-EBE3-4B63-B540-4774202C46E6}" type="presParOf" srcId="{D5D09908-B733-4A94-B177-9C3AEB447159}" destId="{E1CAE9F9-F582-4F8E-9301-C9D4B9B87C6B}" srcOrd="2" destOrd="0" presId="urn:microsoft.com/office/officeart/2008/layout/VerticalCurvedList"/>
    <dgm:cxn modelId="{6FD91462-B955-4294-A20C-322022AB8DC6}" type="presParOf" srcId="{E1CAE9F9-F582-4F8E-9301-C9D4B9B87C6B}" destId="{93B48373-7AC7-4FCB-9623-73A792C7371A}" srcOrd="0" destOrd="0" presId="urn:microsoft.com/office/officeart/2008/layout/VerticalCurvedList"/>
    <dgm:cxn modelId="{D994C29B-5144-4474-8EC6-5A3094DD0FF1}" type="presParOf" srcId="{D5D09908-B733-4A94-B177-9C3AEB447159}" destId="{B26F744E-ACEB-4FD5-BCD8-FE3C9C79EE55}" srcOrd="3" destOrd="0" presId="urn:microsoft.com/office/officeart/2008/layout/VerticalCurvedList"/>
    <dgm:cxn modelId="{720C4EB3-7BAA-44AA-B017-A3C53B90EECB}" type="presParOf" srcId="{D5D09908-B733-4A94-B177-9C3AEB447159}" destId="{B5FD7BBF-605D-4AD9-B35A-13D34097FEDD}" srcOrd="4" destOrd="0" presId="urn:microsoft.com/office/officeart/2008/layout/VerticalCurvedList"/>
    <dgm:cxn modelId="{7128E6F9-972E-465B-AB2B-820B0C1A8765}" type="presParOf" srcId="{B5FD7BBF-605D-4AD9-B35A-13D34097FEDD}" destId="{10602184-3784-4AE4-8047-85CF4CBF34C0}" srcOrd="0" destOrd="0" presId="urn:microsoft.com/office/officeart/2008/layout/VerticalCurvedList"/>
    <dgm:cxn modelId="{200EB322-C90A-496F-AB1D-7D03EEF63EC3}" type="presParOf" srcId="{D5D09908-B733-4A94-B177-9C3AEB447159}" destId="{F2051453-DE0A-4687-B888-753212BA329E}" srcOrd="5" destOrd="0" presId="urn:microsoft.com/office/officeart/2008/layout/VerticalCurvedList"/>
    <dgm:cxn modelId="{7F69B8C2-D842-47EA-9805-AB6A9AF1E87E}" type="presParOf" srcId="{D5D09908-B733-4A94-B177-9C3AEB447159}" destId="{0FE5F336-1659-4C31-B97E-0B31E4BBFF27}" srcOrd="6" destOrd="0" presId="urn:microsoft.com/office/officeart/2008/layout/VerticalCurvedList"/>
    <dgm:cxn modelId="{0C1426CA-BA2D-4DE2-9317-AE99F1EC7A6B}" type="presParOf" srcId="{0FE5F336-1659-4C31-B97E-0B31E4BBFF27}" destId="{A6B189E9-C8E2-46F1-8D0B-283491356E5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E9CE4-E2DE-434E-AE2F-6FE7A03AA7D3}">
      <dsp:nvSpPr>
        <dsp:cNvPr id="0" name=""/>
        <dsp:cNvSpPr/>
      </dsp:nvSpPr>
      <dsp:spPr>
        <a:xfrm>
          <a:off x="-5141539" y="-787607"/>
          <a:ext cx="6122935" cy="6122935"/>
        </a:xfrm>
        <a:prstGeom prst="blockArc">
          <a:avLst>
            <a:gd name="adj1" fmla="val 18900000"/>
            <a:gd name="adj2" fmla="val 2700000"/>
            <a:gd name="adj3" fmla="val 353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C8FD42-526C-4D1B-8812-D96514B4D600}">
      <dsp:nvSpPr>
        <dsp:cNvPr id="0" name=""/>
        <dsp:cNvSpPr/>
      </dsp:nvSpPr>
      <dsp:spPr>
        <a:xfrm>
          <a:off x="631223" y="454772"/>
          <a:ext cx="4606835" cy="9095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951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500" kern="1200" smtClean="0">
              <a:solidFill>
                <a:schemeClr val="tx2">
                  <a:lumMod val="95000"/>
                  <a:lumOff val="5000"/>
                </a:schemeClr>
              </a:solidFill>
            </a:rPr>
            <a:t>Рэльеф</a:t>
          </a:r>
          <a:endParaRPr lang="ru-RU" sz="3500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631223" y="454772"/>
        <a:ext cx="4606835" cy="909544"/>
      </dsp:txXfrm>
    </dsp:sp>
    <dsp:sp modelId="{427D4775-FE7A-499F-AEF8-5F85A314C447}">
      <dsp:nvSpPr>
        <dsp:cNvPr id="0" name=""/>
        <dsp:cNvSpPr/>
      </dsp:nvSpPr>
      <dsp:spPr>
        <a:xfrm>
          <a:off x="62758" y="341079"/>
          <a:ext cx="1136930" cy="1136930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E8C6C-CBC8-49C5-9D19-FD50DCC3775C}">
      <dsp:nvSpPr>
        <dsp:cNvPr id="0" name=""/>
        <dsp:cNvSpPr/>
      </dsp:nvSpPr>
      <dsp:spPr>
        <a:xfrm>
          <a:off x="961842" y="1819088"/>
          <a:ext cx="4276216" cy="909544"/>
        </a:xfrm>
        <a:prstGeom prst="rect">
          <a:avLst/>
        </a:prstGeom>
        <a:solidFill>
          <a:schemeClr val="accent2">
            <a:hueOff val="-3536126"/>
            <a:satOff val="-5387"/>
            <a:lumOff val="-1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951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500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Балота</a:t>
          </a:r>
          <a:endParaRPr lang="ru-RU" sz="3500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961842" y="1819088"/>
        <a:ext cx="4276216" cy="909544"/>
      </dsp:txXfrm>
    </dsp:sp>
    <dsp:sp modelId="{6BD207C9-1638-4171-851E-2C41F1380626}">
      <dsp:nvSpPr>
        <dsp:cNvPr id="0" name=""/>
        <dsp:cNvSpPr/>
      </dsp:nvSpPr>
      <dsp:spPr>
        <a:xfrm>
          <a:off x="393377" y="1705395"/>
          <a:ext cx="1136930" cy="1136930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2">
              <a:hueOff val="-3536126"/>
              <a:satOff val="-5387"/>
              <a:lumOff val="-1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87215-7DB2-4FB3-B494-A383C766E1D3}">
      <dsp:nvSpPr>
        <dsp:cNvPr id="0" name=""/>
        <dsp:cNvSpPr/>
      </dsp:nvSpPr>
      <dsp:spPr>
        <a:xfrm>
          <a:off x="631223" y="3183404"/>
          <a:ext cx="4606835" cy="909544"/>
        </a:xfrm>
        <a:prstGeom prst="rect">
          <a:avLst/>
        </a:prstGeom>
        <a:solidFill>
          <a:schemeClr val="accent2">
            <a:hueOff val="-7072253"/>
            <a:satOff val="-10775"/>
            <a:lumOff val="-2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951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200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Вадаём</a:t>
          </a:r>
          <a:endParaRPr lang="ru-RU" sz="3400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631223" y="3183404"/>
        <a:ext cx="4606835" cy="909544"/>
      </dsp:txXfrm>
    </dsp:sp>
    <dsp:sp modelId="{F12FEF69-FCB1-44F6-B5F0-F5146E77FA89}">
      <dsp:nvSpPr>
        <dsp:cNvPr id="0" name=""/>
        <dsp:cNvSpPr/>
      </dsp:nvSpPr>
      <dsp:spPr>
        <a:xfrm>
          <a:off x="62758" y="3069711"/>
          <a:ext cx="1136930" cy="1136930"/>
        </a:xfrm>
        <a:prstGeom prst="ellipse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2">
              <a:hueOff val="-7072253"/>
              <a:satOff val="-10775"/>
              <a:lumOff val="-2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88F6C-C469-437F-8BE8-257D3184C061}">
      <dsp:nvSpPr>
        <dsp:cNvPr id="0" name=""/>
        <dsp:cNvSpPr/>
      </dsp:nvSpPr>
      <dsp:spPr>
        <a:xfrm>
          <a:off x="4242588" y="-786237"/>
          <a:ext cx="6112225" cy="6112225"/>
        </a:xfrm>
        <a:prstGeom prst="blockArc">
          <a:avLst>
            <a:gd name="adj1" fmla="val 8100000"/>
            <a:gd name="adj2" fmla="val 13500000"/>
            <a:gd name="adj3" fmla="val 353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5E482-7107-4696-88D5-46718187C6BB}">
      <dsp:nvSpPr>
        <dsp:cNvPr id="0" name=""/>
        <dsp:cNvSpPr/>
      </dsp:nvSpPr>
      <dsp:spPr>
        <a:xfrm>
          <a:off x="62648" y="453975"/>
          <a:ext cx="4529507" cy="9079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720685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500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Драўляная</a:t>
          </a:r>
          <a:endParaRPr lang="ru-RU" sz="3500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62648" y="453975"/>
        <a:ext cx="4529507" cy="907950"/>
      </dsp:txXfrm>
    </dsp:sp>
    <dsp:sp modelId="{93B48373-7AC7-4FCB-9623-73A792C7371A}">
      <dsp:nvSpPr>
        <dsp:cNvPr id="0" name=""/>
        <dsp:cNvSpPr/>
      </dsp:nvSpPr>
      <dsp:spPr>
        <a:xfrm>
          <a:off x="4024687" y="340481"/>
          <a:ext cx="1134937" cy="1134937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F744E-ACEB-4FD5-BCD8-FE3C9C79EE55}">
      <dsp:nvSpPr>
        <dsp:cNvPr id="0" name=""/>
        <dsp:cNvSpPr/>
      </dsp:nvSpPr>
      <dsp:spPr>
        <a:xfrm>
          <a:off x="62648" y="1815900"/>
          <a:ext cx="4199468" cy="907950"/>
        </a:xfrm>
        <a:prstGeom prst="rect">
          <a:avLst/>
        </a:prstGeom>
        <a:solidFill>
          <a:schemeClr val="accent2">
            <a:hueOff val="-3536126"/>
            <a:satOff val="-5387"/>
            <a:lumOff val="-1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720685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500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Земляная</a:t>
          </a:r>
          <a:endParaRPr lang="ru-RU" sz="3500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62648" y="1815900"/>
        <a:ext cx="4199468" cy="907950"/>
      </dsp:txXfrm>
    </dsp:sp>
    <dsp:sp modelId="{10602184-3784-4AE4-8047-85CF4CBF34C0}">
      <dsp:nvSpPr>
        <dsp:cNvPr id="0" name=""/>
        <dsp:cNvSpPr/>
      </dsp:nvSpPr>
      <dsp:spPr>
        <a:xfrm>
          <a:off x="3694647" y="1702406"/>
          <a:ext cx="1134937" cy="1134937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2">
              <a:hueOff val="-3536126"/>
              <a:satOff val="-5387"/>
              <a:lumOff val="-1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051453-DE0A-4687-B888-753212BA329E}">
      <dsp:nvSpPr>
        <dsp:cNvPr id="0" name=""/>
        <dsp:cNvSpPr/>
      </dsp:nvSpPr>
      <dsp:spPr>
        <a:xfrm>
          <a:off x="62648" y="3177825"/>
          <a:ext cx="4529507" cy="907950"/>
        </a:xfrm>
        <a:prstGeom prst="rect">
          <a:avLst/>
        </a:prstGeom>
        <a:solidFill>
          <a:schemeClr val="accent2">
            <a:hueOff val="-7072253"/>
            <a:satOff val="-10775"/>
            <a:lumOff val="-2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720685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500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Мураваная</a:t>
          </a:r>
          <a:endParaRPr lang="ru-RU" sz="3500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62648" y="3177825"/>
        <a:ext cx="4529507" cy="907950"/>
      </dsp:txXfrm>
    </dsp:sp>
    <dsp:sp modelId="{A6B189E9-C8E2-46F1-8D0B-283491356E5D}">
      <dsp:nvSpPr>
        <dsp:cNvPr id="0" name=""/>
        <dsp:cNvSpPr/>
      </dsp:nvSpPr>
      <dsp:spPr>
        <a:xfrm>
          <a:off x="4024687" y="3064331"/>
          <a:ext cx="1134937" cy="1134937"/>
        </a:xfrm>
        <a:prstGeom prst="ellipse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2">
              <a:hueOff val="-7072253"/>
              <a:satOff val="-10775"/>
              <a:lumOff val="-2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7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12.04.2016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12.04.2016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12.04.2016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12.04.2016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g"/><Relationship Id="rId11" Type="http://schemas.openxmlformats.org/officeDocument/2006/relationships/image" Target="../media/image21.png"/><Relationship Id="rId5" Type="http://schemas.openxmlformats.org/officeDocument/2006/relationships/image" Target="../media/image15.jp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Рисунок 7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21"/>
          </p:nvPr>
        </p:nvSpPr>
        <p:spPr>
          <a:xfrm>
            <a:off x="8755693" y="1835952"/>
            <a:ext cx="3344449" cy="3374876"/>
          </a:xfrm>
        </p:spPr>
        <p:txBody>
          <a:bodyPr>
            <a:normAutofit lnSpcReduction="10000"/>
          </a:bodyPr>
          <a:lstStyle/>
          <a:p>
            <a:pPr algn="ctr"/>
            <a:r>
              <a:rPr lang="be-BY" sz="28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Cambria" pitchFamily="18" charset="0"/>
              </a:rPr>
              <a:t>НЯСВІЖСКІ ЗАМАК</a:t>
            </a:r>
          </a:p>
          <a:p>
            <a:pPr algn="ctr"/>
            <a:endParaRPr lang="be-BY" sz="2800" dirty="0">
              <a:solidFill>
                <a:schemeClr val="tx2">
                  <a:lumMod val="85000"/>
                  <a:lumOff val="15000"/>
                </a:schemeClr>
              </a:solidFill>
              <a:latin typeface="Cambria" pitchFamily="18" charset="0"/>
            </a:endParaRPr>
          </a:p>
          <a:p>
            <a:pPr algn="ctr"/>
            <a:r>
              <a:rPr lang="ru-RU" sz="2400" dirty="0" err="1" smtClean="0"/>
              <a:t>Закладзены</a:t>
            </a:r>
            <a:r>
              <a:rPr lang="ru-RU" sz="2400" dirty="0" smtClean="0"/>
              <a:t>          ў </a:t>
            </a:r>
            <a:r>
              <a:rPr lang="ru-RU" sz="2400" dirty="0"/>
              <a:t>1583 г. на паўднёвым захадзе ад </a:t>
            </a:r>
            <a:r>
              <a:rPr lang="ru-RU" sz="2400" dirty="0" smtClean="0"/>
              <a:t>Нясвіжа </a:t>
            </a:r>
            <a:r>
              <a:rPr lang="ru-RU" sz="2400" dirty="0"/>
              <a:t>на месцы драўлянага </a:t>
            </a:r>
            <a:r>
              <a:rPr lang="ru-RU" sz="2400" dirty="0" smtClean="0"/>
              <a:t>замка.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8578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20128" y="1330347"/>
            <a:ext cx="4864608" cy="967685"/>
          </a:xfrm>
        </p:spPr>
        <p:txBody>
          <a:bodyPr/>
          <a:lstStyle/>
          <a:p>
            <a:pPr algn="just"/>
            <a:r>
              <a:rPr lang="be-BY" dirty="0" smtClean="0">
                <a:latin typeface="Cambria" pitchFamily="18" charset="0"/>
              </a:rPr>
              <a:t>БРЭСЦКАЯ КРЭПАСЦЬ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206274" y="2776997"/>
            <a:ext cx="4596384" cy="1431007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абарончая </a:t>
            </a:r>
            <a:r>
              <a:rPr lang="ru-RU" sz="2400" dirty="0"/>
              <a:t>сістэма падзялялася Заходнім Бугам і Мухаўцом на ўмацаванні: </a:t>
            </a:r>
            <a:r>
              <a:rPr lang="ru-RU" sz="2400" dirty="0" smtClean="0"/>
              <a:t>Цэнтральнае, Валынскае,  Цярэспальскае, Кобрынскае.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9377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492890" y="1330347"/>
            <a:ext cx="4382118" cy="739085"/>
          </a:xfrm>
        </p:spPr>
        <p:txBody>
          <a:bodyPr/>
          <a:lstStyle/>
          <a:p>
            <a:r>
              <a:rPr lang="be-BY" dirty="0" smtClean="0">
                <a:latin typeface="Cambria" pitchFamily="18" charset="0"/>
              </a:rPr>
              <a:t>ДУХАЎСКІ КРУГЛІК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456956" y="2860738"/>
            <a:ext cx="4345541" cy="216851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мастацкая </a:t>
            </a:r>
            <a:r>
              <a:rPr lang="ru-RU" sz="2400" dirty="0"/>
              <a:t>рэканструкцыя вежы Ніжняга замка.</a:t>
            </a:r>
          </a:p>
        </p:txBody>
      </p:sp>
    </p:spTree>
    <p:extLst>
      <p:ext uri="{BB962C8B-B14F-4D97-AF65-F5344CB8AC3E}">
        <p14:creationId xmlns:p14="http://schemas.microsoft.com/office/powerpoint/2010/main" val="142107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8970" y="891601"/>
            <a:ext cx="5807579" cy="1237988"/>
          </a:xfrm>
        </p:spPr>
        <p:txBody>
          <a:bodyPr>
            <a:normAutofit/>
          </a:bodyPr>
          <a:lstStyle/>
          <a:p>
            <a:r>
              <a:rPr lang="be-BY" sz="3400" dirty="0" smtClean="0">
                <a:latin typeface="Cambria" pitchFamily="18" charset="0"/>
              </a:rPr>
              <a:t>ГРОДЗЕНСКАЯ КРЭПАСЦЬ</a:t>
            </a:r>
            <a:endParaRPr lang="ru-RU" sz="3400" dirty="0">
              <a:latin typeface="Cambria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01762" y="2577996"/>
            <a:ext cx="4885151" cy="2168517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у</a:t>
            </a:r>
            <a:r>
              <a:rPr lang="ru-RU" sz="2400" dirty="0" smtClean="0"/>
              <a:t> </a:t>
            </a:r>
            <a:r>
              <a:rPr lang="ru-RU" sz="2400" dirty="0"/>
              <a:t>гады Другой сусветнай </a:t>
            </a:r>
            <a:r>
              <a:rPr lang="ru-RU" sz="2400" dirty="0" err="1"/>
              <a:t>вайны</a:t>
            </a:r>
            <a:r>
              <a:rPr lang="ru-RU" sz="2400" dirty="0"/>
              <a:t> </a:t>
            </a:r>
            <a:r>
              <a:rPr lang="ru-RU" sz="2400" dirty="0" smtClean="0"/>
              <a:t>форт № </a:t>
            </a:r>
            <a:r>
              <a:rPr lang="ru-RU" sz="2400" dirty="0"/>
              <a:t>2 быў месцам масавага знішчэння гітлераўцамі </a:t>
            </a:r>
            <a:r>
              <a:rPr lang="ru-RU" sz="2400" dirty="0" err="1"/>
              <a:t>мірных</a:t>
            </a:r>
            <a:r>
              <a:rPr lang="ru-RU" sz="2400" dirty="0"/>
              <a:t> </a:t>
            </a:r>
            <a:r>
              <a:rPr lang="ru-RU" sz="2400" dirty="0" err="1" smtClean="0"/>
              <a:t>жыхароў</a:t>
            </a:r>
            <a:r>
              <a:rPr lang="ru-RU" sz="2400" dirty="0" smtClean="0"/>
              <a:t>. </a:t>
            </a:r>
            <a:r>
              <a:rPr lang="ru-RU" sz="2400" dirty="0" err="1"/>
              <a:t>Р</a:t>
            </a:r>
            <a:r>
              <a:rPr lang="ru-RU" sz="2400" dirty="0" err="1" smtClean="0"/>
              <a:t>аён</a:t>
            </a:r>
            <a:r>
              <a:rPr lang="ru-RU" sz="2400" dirty="0" smtClean="0"/>
              <a:t> </a:t>
            </a:r>
            <a:r>
              <a:rPr lang="ru-RU" sz="2400" dirty="0"/>
              <a:t>форту № 1 быў месцам спробы савецкіх войскаў утрымаць плацдарм на левым беразе Нёмана ў час </a:t>
            </a:r>
            <a:r>
              <a:rPr lang="ru-RU" sz="2400" dirty="0" err="1" smtClean="0"/>
              <a:t>наступлення</a:t>
            </a:r>
            <a:r>
              <a:rPr lang="ru-RU" sz="2400" dirty="0" smtClean="0"/>
              <a:t> 1944 года.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150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919558"/>
          </a:xfrm>
        </p:spPr>
        <p:txBody>
          <a:bodyPr/>
          <a:lstStyle/>
          <a:p>
            <a:pPr algn="ctr"/>
            <a:r>
              <a:rPr lang="be-BY" dirty="0" smtClean="0">
                <a:latin typeface="Cambria" pitchFamily="18" charset="0"/>
              </a:rPr>
              <a:t>ЗАМАК ВІТАЎТА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81020" y="2955707"/>
            <a:ext cx="3840480" cy="2168517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рэшткі </a:t>
            </a:r>
            <a:r>
              <a:rPr lang="ru-RU" sz="2400" dirty="0"/>
              <a:t>сценаў былі </a:t>
            </a:r>
            <a:r>
              <a:rPr lang="ru-RU" sz="2400" dirty="0" smtClean="0"/>
              <a:t>раскапаны і </a:t>
            </a:r>
            <a:r>
              <a:rPr lang="ru-RU" sz="2400" dirty="0"/>
              <a:t>часткова </a:t>
            </a:r>
            <a:r>
              <a:rPr lang="ru-RU" sz="2400" dirty="0" smtClean="0"/>
              <a:t>ўзноўлены </a:t>
            </a:r>
            <a:r>
              <a:rPr lang="ru-RU" sz="2400" dirty="0"/>
              <a:t>ў канцы 1980-х — пач. 1990-х, зараз знаходзяцца на кансервацыі.</a:t>
            </a:r>
          </a:p>
        </p:txBody>
      </p:sp>
    </p:spTree>
    <p:extLst>
      <p:ext uri="{BB962C8B-B14F-4D97-AF65-F5344CB8AC3E}">
        <p14:creationId xmlns:p14="http://schemas.microsoft.com/office/powerpoint/2010/main" val="202826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787211"/>
          </a:xfrm>
        </p:spPr>
        <p:txBody>
          <a:bodyPr/>
          <a:lstStyle/>
          <a:p>
            <a:r>
              <a:rPr lang="be-BY" dirty="0" smtClean="0">
                <a:latin typeface="Cambria" pitchFamily="18" charset="0"/>
              </a:rPr>
              <a:t>ЗАМАК БАТОРЫЯ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32573" y="2559627"/>
            <a:ext cx="3840480" cy="2168517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замак </a:t>
            </a:r>
            <a:r>
              <a:rPr lang="ru-RU" sz="2400" dirty="0"/>
              <a:t>з'яўляецца адзіным (за выключэннем размешчанага на суседнім пагорку Новага замка) захаваным каралеўскім </a:t>
            </a:r>
            <a:r>
              <a:rPr lang="ru-RU" sz="2400" dirty="0" smtClean="0"/>
              <a:t>палацам </a:t>
            </a:r>
            <a:r>
              <a:rPr lang="ru-RU" sz="2400" dirty="0"/>
              <a:t>на землях Беларусі. </a:t>
            </a:r>
          </a:p>
        </p:txBody>
      </p:sp>
    </p:spTree>
    <p:extLst>
      <p:ext uri="{BB962C8B-B14F-4D97-AF65-F5344CB8AC3E}">
        <p14:creationId xmlns:p14="http://schemas.microsoft.com/office/powerpoint/2010/main" val="64683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20" b="2920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56" r="4956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be-BY" dirty="0" smtClean="0">
                <a:latin typeface="Cambria" pitchFamily="18" charset="0"/>
              </a:rPr>
              <a:t>АЛЕЙНАЯ БРАМА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algn="ctr"/>
            <a:r>
              <a:rPr lang="be-BY" dirty="0" smtClean="0">
                <a:latin typeface="Cambria" pitchFamily="18" charset="0"/>
              </a:rPr>
              <a:t>БЛІЗКІ ВАЛ (на пярэднім плане)</a:t>
            </a:r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98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7521465" y="3033742"/>
            <a:ext cx="3840480" cy="662911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Руіны на </a:t>
            </a:r>
            <a:r>
              <a:rPr lang="ru-RU" sz="2000" dirty="0" err="1"/>
              <a:t>Мінскім</a:t>
            </a:r>
            <a:r>
              <a:rPr lang="ru-RU" sz="2000" dirty="0"/>
              <a:t> </a:t>
            </a:r>
            <a:r>
              <a:rPr lang="ru-RU" sz="2000" dirty="0" err="1" smtClean="0"/>
              <a:t>Замчышчы</a:t>
            </a:r>
            <a:r>
              <a:rPr lang="ru-RU" sz="2000" dirty="0" smtClean="0"/>
              <a:t>.</a:t>
            </a:r>
          </a:p>
          <a:p>
            <a:pPr algn="ctr"/>
            <a:r>
              <a:rPr lang="ru-RU" sz="2000" dirty="0" err="1" smtClean="0"/>
              <a:t>малюнак</a:t>
            </a:r>
            <a:r>
              <a:rPr lang="ru-RU" sz="2000" dirty="0" smtClean="0"/>
              <a:t> </a:t>
            </a:r>
            <a:r>
              <a:rPr lang="ru-RU" sz="2000" dirty="0"/>
              <a:t>Я. </a:t>
            </a:r>
            <a:r>
              <a:rPr lang="ru-RU" sz="2000" dirty="0" err="1" smtClean="0"/>
              <a:t>Драздовіча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6277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be-BY" dirty="0" smtClean="0">
                <a:latin typeface="Cambria" pitchFamily="18" charset="0"/>
              </a:rPr>
              <a:t>СЛУЦКАЯ БРАМА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algn="ctr"/>
            <a:r>
              <a:rPr lang="be-BY" dirty="0" smtClean="0">
                <a:latin typeface="Cambria" pitchFamily="18" charset="0"/>
              </a:rPr>
              <a:t>ЗАМКАВАЯ ВЕЖА</a:t>
            </a:r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6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4589" y="2664938"/>
            <a:ext cx="410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e-BY" sz="2400" dirty="0" smtClean="0">
                <a:latin typeface="Arial Narrow" pitchFamily="34" charset="0"/>
              </a:rPr>
              <a:t>Выканаўца:</a:t>
            </a:r>
            <a:endParaRPr lang="en-US" sz="2400" dirty="0" smtClean="0">
              <a:latin typeface="Arial Narrow" pitchFamily="34" charset="0"/>
            </a:endParaRPr>
          </a:p>
          <a:p>
            <a:pPr algn="r"/>
            <a:r>
              <a:rPr lang="be-BY" sz="2400" dirty="0" smtClean="0">
                <a:latin typeface="Arial Narrow" pitchFamily="34" charset="0"/>
              </a:rPr>
              <a:t>Анастасія Шмаянкова,</a:t>
            </a:r>
          </a:p>
          <a:p>
            <a:pPr algn="r"/>
            <a:r>
              <a:rPr lang="be-BY" sz="2400" dirty="0" smtClean="0">
                <a:latin typeface="Arial Narrow" pitchFamily="34" charset="0"/>
              </a:rPr>
              <a:t>студэнтка </a:t>
            </a:r>
            <a:r>
              <a:rPr lang="be-BY" sz="2400" dirty="0">
                <a:latin typeface="Arial Narrow" pitchFamily="34" charset="0"/>
              </a:rPr>
              <a:t>групы БФ-31 філалагічнага факультэта</a:t>
            </a:r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95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18790182"/>
              </p:ext>
            </p:extLst>
          </p:nvPr>
        </p:nvGraphicFramePr>
        <p:xfrm>
          <a:off x="6387918" y="1086187"/>
          <a:ext cx="5300818" cy="4547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97737632"/>
              </p:ext>
            </p:extLst>
          </p:nvPr>
        </p:nvGraphicFramePr>
        <p:xfrm>
          <a:off x="418668" y="1086187"/>
          <a:ext cx="5222274" cy="4539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08338" y="716855"/>
            <a:ext cx="4597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ПАБУДОВА ПАВОДЛЕ МАТЭРЫЯЛУ</a:t>
            </a:r>
            <a:endParaRPr lang="ru-RU" dirty="0">
              <a:solidFill>
                <a:schemeClr val="tx2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63686" y="716855"/>
            <a:ext cx="434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НАТУРАЛЬНАЯ ПЕРАШКОДА</a:t>
            </a:r>
            <a:endParaRPr lang="ru-RU" dirty="0">
              <a:solidFill>
                <a:schemeClr val="tx2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17" name="Плюс 16"/>
          <p:cNvSpPr/>
          <p:nvPr/>
        </p:nvSpPr>
        <p:spPr>
          <a:xfrm>
            <a:off x="5628712" y="2965269"/>
            <a:ext cx="757826" cy="72689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73116" y="5872765"/>
            <a:ext cx="748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Century" panose="02040604050505020304" pitchFamily="18" charset="0"/>
              </a:rPr>
              <a:t>АБАРОНЧАЕ ЗБУДАВАННЕ</a:t>
            </a:r>
            <a:endParaRPr lang="ru-RU" dirty="0">
              <a:solidFill>
                <a:schemeClr val="tx2"/>
              </a:solidFill>
              <a:latin typeface="Century" panose="020406040505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5891350" y="4197395"/>
            <a:ext cx="232550" cy="117013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ac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Рисунок 7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TextBox 10"/>
          <p:cNvSpPr txBox="1"/>
          <p:nvPr/>
        </p:nvSpPr>
        <p:spPr>
          <a:xfrm>
            <a:off x="833619" y="5334061"/>
            <a:ext cx="10511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dirty="0" smtClean="0">
                <a:latin typeface="Cambria" panose="02040503050406030204" pitchFamily="18" charset="0"/>
              </a:rPr>
              <a:t>УМАЦАВАНЫЯ ГАРАДЗІШЧЫ</a:t>
            </a:r>
            <a:endParaRPr lang="ru-RU" sz="2400" dirty="0">
              <a:latin typeface="Cambria" panose="020405030504060302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19" y="1020195"/>
            <a:ext cx="4800601" cy="3200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4308" y="1020195"/>
            <a:ext cx="4800602" cy="3200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19" y="1020195"/>
            <a:ext cx="4800602" cy="32004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4307" y="1020195"/>
            <a:ext cx="4800603" cy="32004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58" y="1020195"/>
            <a:ext cx="4785862" cy="32004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4306" y="1020196"/>
            <a:ext cx="4800604" cy="32004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59" y="1020194"/>
            <a:ext cx="4785862" cy="320040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4305" y="1020194"/>
            <a:ext cx="4800605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73" r="8673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833620" y="5331853"/>
            <a:ext cx="10511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ambria" panose="02040503050406030204" pitchFamily="18" charset="0"/>
              </a:rPr>
              <a:t>СТАРАЖЫТНЫЯ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sz="2400" dirty="0" smtClean="0">
                <a:latin typeface="Cambria" panose="02040503050406030204" pitchFamily="18" charset="0"/>
              </a:rPr>
              <a:t>ГАРАДЫ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724" y="1330347"/>
            <a:ext cx="4859004" cy="606737"/>
          </a:xfrm>
        </p:spPr>
        <p:txBody>
          <a:bodyPr/>
          <a:lstStyle/>
          <a:p>
            <a:pPr algn="ctr"/>
            <a:r>
              <a:rPr lang="be-BY" dirty="0" smtClean="0">
                <a:latin typeface="Cambria" panose="02040503050406030204" pitchFamily="18" charset="0"/>
              </a:rPr>
              <a:t>КАМЯНЕЦКАЯ ВЕЖА</a:t>
            </a: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13661" y="2300096"/>
            <a:ext cx="4859004" cy="100148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абарончая вежа ў Камянцы, збудаваная                    ў 1271—89 гг. архітэктарам Алексам як умацаванне паўночных межаў Валынскага княства.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4528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214075"/>
            <a:ext cx="3840480" cy="710978"/>
          </a:xfrm>
        </p:spPr>
        <p:txBody>
          <a:bodyPr/>
          <a:lstStyle/>
          <a:p>
            <a:pPr algn="ctr" defTabSz="914400">
              <a:spcBef>
                <a:spcPts val="1"/>
              </a:spcBef>
              <a:buNone/>
            </a:pPr>
            <a:r>
              <a:rPr lang="be-BY" dirty="0" smtClean="0">
                <a:solidFill>
                  <a:srgbClr val="9A5315">
                    <a:lumMod val="50000"/>
                  </a:srgbClr>
                </a:solidFill>
                <a:latin typeface="Cambria" panose="02040503050406030204" pitchFamily="18" charset="0"/>
              </a:rPr>
              <a:t>КРЭЎСКІ ЗАМАК</a:t>
            </a:r>
            <a:endParaRPr lang="ru-RU" sz="3600" b="0" i="0" dirty="0">
              <a:solidFill>
                <a:srgbClr val="9A5315">
                  <a:lumMod val="50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18147" y="2210737"/>
            <a:ext cx="4334347" cy="124686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9A5315"/>
                </a:solidFill>
              </a:rPr>
              <a:t>быў узведзены </a:t>
            </a:r>
            <a:r>
              <a:rPr lang="ru-RU" sz="2400" dirty="0">
                <a:solidFill>
                  <a:srgbClr val="9A5315"/>
                </a:solidFill>
              </a:rPr>
              <a:t>над рэчкамі Крэўлянка </a:t>
            </a:r>
            <a:r>
              <a:rPr lang="ru-RU" sz="2400" dirty="0" smtClean="0">
                <a:solidFill>
                  <a:srgbClr val="9A5315"/>
                </a:solidFill>
              </a:rPr>
              <a:t>і </a:t>
            </a:r>
            <a:r>
              <a:rPr lang="ru-RU" sz="2400" dirty="0" err="1" smtClean="0">
                <a:solidFill>
                  <a:srgbClr val="9A5315"/>
                </a:solidFill>
              </a:rPr>
              <a:t>Шляхцянка</a:t>
            </a:r>
            <a:r>
              <a:rPr lang="ru-RU" sz="2400" dirty="0" smtClean="0">
                <a:solidFill>
                  <a:srgbClr val="9A5315"/>
                </a:solidFill>
              </a:rPr>
              <a:t> </a:t>
            </a:r>
            <a:r>
              <a:rPr lang="ru-RU" sz="2400" dirty="0">
                <a:solidFill>
                  <a:srgbClr val="9A5315"/>
                </a:solidFill>
              </a:rPr>
              <a:t>на дне </a:t>
            </a:r>
            <a:r>
              <a:rPr lang="ru-RU" sz="2400" dirty="0" err="1">
                <a:solidFill>
                  <a:srgbClr val="9A5315"/>
                </a:solidFill>
              </a:rPr>
              <a:t>плоскай</a:t>
            </a:r>
            <a:r>
              <a:rPr lang="ru-RU" sz="2400" dirty="0">
                <a:solidFill>
                  <a:srgbClr val="9A5315"/>
                </a:solidFill>
              </a:rPr>
              <a:t> </a:t>
            </a:r>
            <a:r>
              <a:rPr lang="ru-RU" sz="2400" dirty="0" err="1" smtClean="0">
                <a:solidFill>
                  <a:srgbClr val="9A5315"/>
                </a:solidFill>
              </a:rPr>
              <a:t>даліны</a:t>
            </a:r>
            <a:r>
              <a:rPr lang="ru-RU" sz="2400" dirty="0" smtClean="0">
                <a:solidFill>
                  <a:srgbClr val="9A5315"/>
                </a:solidFill>
              </a:rPr>
              <a:t>.</a:t>
            </a:r>
          </a:p>
          <a:p>
            <a:pPr algn="ctr"/>
            <a:r>
              <a:rPr lang="ru-RU" sz="2400" dirty="0" err="1">
                <a:solidFill>
                  <a:srgbClr val="9A5315"/>
                </a:solidFill>
              </a:rPr>
              <a:t>З</a:t>
            </a:r>
            <a:r>
              <a:rPr lang="ru-RU" sz="2400" dirty="0" err="1" smtClean="0">
                <a:solidFill>
                  <a:srgbClr val="9A5315"/>
                </a:solidFill>
              </a:rPr>
              <a:t>будаваны</a:t>
            </a:r>
            <a:r>
              <a:rPr lang="ru-RU" sz="2400" dirty="0" smtClean="0">
                <a:solidFill>
                  <a:srgbClr val="9A5315"/>
                </a:solidFill>
              </a:rPr>
              <a:t> пасля </a:t>
            </a:r>
            <a:r>
              <a:rPr lang="ru-RU" sz="2400" dirty="0">
                <a:solidFill>
                  <a:srgbClr val="9A5315"/>
                </a:solidFill>
              </a:rPr>
              <a:t>1338 г</a:t>
            </a:r>
            <a:r>
              <a:rPr lang="ru-RU" sz="2400" dirty="0" smtClean="0">
                <a:solidFill>
                  <a:srgbClr val="9A5315"/>
                </a:solidFill>
              </a:rPr>
              <a:t>. </a:t>
            </a:r>
            <a:r>
              <a:rPr lang="ru-RU" sz="2400" dirty="0">
                <a:solidFill>
                  <a:srgbClr val="9A5315"/>
                </a:solidFill>
              </a:rPr>
              <a:t>па </a:t>
            </a:r>
            <a:r>
              <a:rPr lang="ru-RU" sz="2400" dirty="0" smtClean="0">
                <a:solidFill>
                  <a:srgbClr val="9A5315"/>
                </a:solidFill>
              </a:rPr>
              <a:t>загаду </a:t>
            </a:r>
            <a:r>
              <a:rPr lang="ru-RU" sz="2400" dirty="0">
                <a:solidFill>
                  <a:srgbClr val="9A5315"/>
                </a:solidFill>
              </a:rPr>
              <a:t>вялікага князя літоўскага Альгерда на месцы </a:t>
            </a:r>
            <a:r>
              <a:rPr lang="ru-RU" sz="2400" dirty="0" smtClean="0">
                <a:solidFill>
                  <a:srgbClr val="9A5315"/>
                </a:solidFill>
              </a:rPr>
              <a:t>старой драўлянай пабудовы.</a:t>
            </a:r>
            <a:endParaRPr lang="ru-RU" sz="2400" b="0" i="0" dirty="0">
              <a:solidFill>
                <a:srgbClr val="9A5315"/>
              </a:solidFill>
              <a:latin typeface="Segoe Print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775179"/>
          </a:xfrm>
        </p:spPr>
        <p:txBody>
          <a:bodyPr/>
          <a:lstStyle/>
          <a:p>
            <a:pPr algn="ctr"/>
            <a:r>
              <a:rPr lang="be-BY" dirty="0" smtClean="0">
                <a:latin typeface="Cambria" panose="02040503050406030204" pitchFamily="18" charset="0"/>
              </a:rPr>
              <a:t>ЛІДСКІ ЗАМАК</a:t>
            </a: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90532" y="2978990"/>
            <a:ext cx="4469260" cy="94152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пабудаваны ў </a:t>
            </a:r>
            <a:r>
              <a:rPr lang="ru-RU" sz="2400" dirty="0"/>
              <a:t>горадзе </a:t>
            </a:r>
            <a:r>
              <a:rPr lang="ru-RU" sz="2400" dirty="0" smtClean="0"/>
              <a:t>Ліда ў </a:t>
            </a:r>
            <a:r>
              <a:rPr lang="ru-RU" sz="2400" dirty="0"/>
              <a:t>1330-я гады паводле даручэння князя </a:t>
            </a:r>
            <a:r>
              <a:rPr lang="ru-RU" sz="2400" dirty="0" smtClean="0"/>
              <a:t>Гедыміна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8906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214075"/>
            <a:ext cx="3943548" cy="1228336"/>
          </a:xfrm>
        </p:spPr>
        <p:txBody>
          <a:bodyPr/>
          <a:lstStyle/>
          <a:p>
            <a:pPr algn="ctr"/>
            <a:r>
              <a:rPr lang="be-BY" dirty="0" smtClean="0">
                <a:latin typeface="Cambria" panose="02040503050406030204" pitchFamily="18" charset="0"/>
              </a:rPr>
              <a:t>БЫХАЎСКІ ЗАМАК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80859" y="2822469"/>
            <a:ext cx="3943548" cy="604355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/>
              <a:t>абарончае</a:t>
            </a:r>
            <a:r>
              <a:rPr lang="ru-RU" sz="2800" dirty="0" smtClean="0"/>
              <a:t> </a:t>
            </a:r>
            <a:r>
              <a:rPr lang="ru-RU" sz="2800" dirty="0" err="1" smtClean="0"/>
              <a:t>збудаванне</a:t>
            </a:r>
            <a:r>
              <a:rPr lang="ru-RU" sz="2800" dirty="0" smtClean="0"/>
              <a:t> ў </a:t>
            </a:r>
            <a:r>
              <a:rPr lang="ru-RU" sz="2800" dirty="0"/>
              <a:t>Быхаве, </a:t>
            </a:r>
            <a:r>
              <a:rPr lang="ru-RU" sz="2800" dirty="0" err="1" smtClean="0"/>
              <a:t>узведзенае</a:t>
            </a:r>
            <a:r>
              <a:rPr lang="ru-RU" sz="2800" dirty="0" smtClean="0"/>
              <a:t> </a:t>
            </a:r>
            <a:r>
              <a:rPr lang="ru-RU" sz="2800" dirty="0"/>
              <a:t>ў </a:t>
            </a:r>
            <a:r>
              <a:rPr lang="en-US" sz="2800" dirty="0"/>
              <a:t>XVII </a:t>
            </a:r>
            <a:r>
              <a:rPr lang="ru-RU" sz="2800" dirty="0"/>
              <a:t>ст.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463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Рисунок 12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Текст 7"/>
          <p:cNvSpPr>
            <a:spLocks noGrp="1"/>
          </p:cNvSpPr>
          <p:nvPr>
            <p:ph type="body" sz="half" idx="21"/>
          </p:nvPr>
        </p:nvSpPr>
        <p:spPr>
          <a:xfrm>
            <a:off x="8744755" y="1761304"/>
            <a:ext cx="3318456" cy="41702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МІРСКІ ЗАМАК </a:t>
            </a:r>
            <a:endParaRPr lang="ru-RU" sz="1050" b="1" dirty="0"/>
          </a:p>
          <a:p>
            <a:pPr algn="just"/>
            <a:endParaRPr lang="ru-RU" sz="1050" dirty="0" smtClean="0"/>
          </a:p>
          <a:p>
            <a:pPr algn="ctr"/>
            <a:r>
              <a:rPr lang="ru-RU" sz="2800" dirty="0" smtClean="0"/>
              <a:t>унікальны </a:t>
            </a:r>
            <a:r>
              <a:rPr lang="ru-RU" sz="2800" dirty="0"/>
              <a:t>помнік беларускай нацыянальнай </a:t>
            </a:r>
            <a:r>
              <a:rPr lang="ru-RU" sz="2800" dirty="0" smtClean="0"/>
              <a:t>культуры, </a:t>
            </a:r>
            <a:r>
              <a:rPr lang="ru-RU" sz="2800" dirty="0"/>
              <a:t>які ўваходзіць у </a:t>
            </a:r>
            <a:r>
              <a:rPr lang="ru-RU" sz="2800" dirty="0" smtClean="0"/>
              <a:t>спіс ЮНЕСКА.</a:t>
            </a:r>
            <a:endParaRPr lang="ru-RU" sz="2800" dirty="0"/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44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3F2418-A9A0-4395-B7CA-2BE276C33086}"/>
</file>

<file path=customXml/itemProps2.xml><?xml version="1.0" encoding="utf-8"?>
<ds:datastoreItem xmlns:ds="http://schemas.openxmlformats.org/officeDocument/2006/customXml" ds:itemID="{38B904D1-E726-4958-9B32-F8DB7A108A42}"/>
</file>

<file path=customXml/itemProps3.xml><?xml version="1.0" encoding="utf-8"?>
<ds:datastoreItem xmlns:ds="http://schemas.openxmlformats.org/officeDocument/2006/customXml" ds:itemID="{6AB47434-ADF2-4772-9AD6-8D5088E5B9B9}"/>
</file>

<file path=docProps/app.xml><?xml version="1.0" encoding="utf-8"?>
<Properties xmlns="http://schemas.openxmlformats.org/officeDocument/2006/extended-properties" xmlns:vt="http://schemas.openxmlformats.org/officeDocument/2006/docPropsVTypes">
  <Template>Цветная презентация, посвященная природе, представленная в альбомной ориентации (широкоэкранный формат)</Template>
  <TotalTime>0</TotalTime>
  <Words>271</Words>
  <Application>Microsoft Office PowerPoint</Application>
  <PresentationFormat>Произвольный</PresentationFormat>
  <Paragraphs>46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Nature Illustration 16x9</vt:lpstr>
      <vt:lpstr>Презентация PowerPoint</vt:lpstr>
      <vt:lpstr>Презентация PowerPoint</vt:lpstr>
      <vt:lpstr>Презентация PowerPoint</vt:lpstr>
      <vt:lpstr>Презентация PowerPoint</vt:lpstr>
      <vt:lpstr>КАМЯНЕЦКАЯ ВЕЖА</vt:lpstr>
      <vt:lpstr>КРЭЎСКІ ЗАМАК</vt:lpstr>
      <vt:lpstr>ЛІДСКІ ЗАМАК</vt:lpstr>
      <vt:lpstr>БЫХАЎСКІ ЗАМАК</vt:lpstr>
      <vt:lpstr>Презентация PowerPoint</vt:lpstr>
      <vt:lpstr>Презентация PowerPoint</vt:lpstr>
      <vt:lpstr>БРЭСЦКАЯ КРЭПАСЦЬ</vt:lpstr>
      <vt:lpstr>ДУХАЎСКІ КРУГЛІК</vt:lpstr>
      <vt:lpstr>ГРОДЗЕНСКАЯ КРЭПАСЦЬ</vt:lpstr>
      <vt:lpstr>ЗАМАК ВІТАЎТА</vt:lpstr>
      <vt:lpstr>ЗАМАК БАТОРЫЯ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2015-04-05T07:34:32Z</dcterms:created>
  <dcterms:modified xsi:type="dcterms:W3CDTF">2016-04-12T10:48:45Z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  <property fmtid="{D5CDD505-2E9C-101B-9397-08002B2CF9AE}" pid="3" name="ContentTypeId">
    <vt:lpwstr>0x0101004F2A368D3035494DA465E43C4C6E389A</vt:lpwstr>
  </property>
</Properties>
</file>